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2071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FIT фитнес-зал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9871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Добро пожаловать в FIT - современный фитнес-зал, где забота о вашем здоровье и хорошем самочувствии является нашим приоритетом. Мы предлагаем разнообразные тренировки и профессиональное оборудование для достижения ваших целей.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0764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 нас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104078"/>
            <a:ext cx="3370064" cy="3048953"/>
          </a:xfrm>
          <a:prstGeom prst="roundRect">
            <a:avLst>
              <a:gd name="adj" fmla="val 2186"/>
            </a:avLst>
          </a:prstGeom>
          <a:solidFill>
            <a:srgbClr val="382748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3326249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Команда профессионалов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4153853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Наши тренеры - это опытные специалисты, готовые помочь вам достичь ваших фитнес-целей.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104078"/>
            <a:ext cx="3370064" cy="3048953"/>
          </a:xfrm>
          <a:prstGeom prst="roundRect">
            <a:avLst>
              <a:gd name="adj" fmla="val 2186"/>
            </a:avLst>
          </a:prstGeom>
          <a:solidFill>
            <a:srgbClr val="382748"/>
          </a:solidFill>
          <a:ln/>
        </p:spPr>
      </p:sp>
      <p:sp>
        <p:nvSpPr>
          <p:cNvPr id="11" name="Text 8"/>
          <p:cNvSpPr/>
          <p:nvPr/>
        </p:nvSpPr>
        <p:spPr>
          <a:xfrm>
            <a:off x="5852398" y="3326249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Современное оборудование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52398" y="4153853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Мы обеспечиваем доступ к новейшему оборудованию, чтобы улучшить вашу тренировку.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104078"/>
            <a:ext cx="3370064" cy="3048953"/>
          </a:xfrm>
          <a:prstGeom prst="roundRect">
            <a:avLst>
              <a:gd name="adj" fmla="val 2186"/>
            </a:avLst>
          </a:prstGeom>
          <a:solidFill>
            <a:srgbClr val="382748"/>
          </a:solidFill>
          <a:ln/>
        </p:spPr>
      </p:sp>
      <p:sp>
        <p:nvSpPr>
          <p:cNvPr id="14" name="Text 11"/>
          <p:cNvSpPr/>
          <p:nvPr/>
        </p:nvSpPr>
        <p:spPr>
          <a:xfrm>
            <a:off x="9444633" y="3326249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Результаты и отзывы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44633" y="4153853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Посмотрите, как наши клиенты делятся своими вдохновляющими результатами и положительным опытом.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78820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Разнообразие тренировок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9253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Групповые занятия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Присоединяйтесь к нашим групповым тренировкам, чтобы получить дополнительную мотивацию и поддержку.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821906"/>
            <a:ext cx="45249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Индивидуальные тренировки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Наши тренеры помогут вам разработать персональный план тренировок, соответствующий вашим целям.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71067"/>
            <a:ext cx="77787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Команда профессионалов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722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4657368" y="3113961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Личное внимание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Наши тренеры обеспечивают персональное внимание и поддержку во время тренировок.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0722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1" name="Text 8"/>
          <p:cNvSpPr/>
          <p:nvPr/>
        </p:nvSpPr>
        <p:spPr>
          <a:xfrm>
            <a:off x="9421654" y="3113961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148608"/>
            <a:ext cx="36830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Экспертное руководство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Получите экспертное руководство по диете и фитнесу для достижения лучших результатов.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5" name="Text 12"/>
          <p:cNvSpPr/>
          <p:nvPr/>
        </p:nvSpPr>
        <p:spPr>
          <a:xfrm>
            <a:off x="4657368" y="513266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167313"/>
            <a:ext cx="41748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Мотивационная поддержка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Наши тренеры будут вас поддерживать и мотивировать на протяжении всего пути к своим целям.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63491"/>
            <a:ext cx="84033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Современное оборудование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402205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716780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Кардио-оборудование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44383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Наше кардио-оборудование дает возможность улучшить вашу выносливость и здоровье сердца.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40220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71689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Тренажеры с отягощением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44503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Используйте тренажеры с отягощением для набора мышечной массы и укрепления тела.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40220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71689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Силовое оборудование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44503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Мы предлагаем современное силовое оборудование для разнообразных упражнений для всех групп мышц.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85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29840" y="3072527"/>
            <a:ext cx="5306139" cy="629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58"/>
              </a:lnSpc>
              <a:buNone/>
            </a:pPr>
            <a:r>
              <a:rPr lang="en-US" sz="396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Групповые занятия</a:t>
            </a:r>
            <a:endParaRPr lang="en-US" sz="3966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4004310"/>
            <a:ext cx="3190161" cy="8059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31294" y="5112425"/>
            <a:ext cx="2787253" cy="629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9"/>
              </a:lnSpc>
              <a:buNone/>
            </a:pPr>
            <a:r>
              <a:rPr lang="en-US" sz="198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Разнообразие видов занятий</a:t>
            </a:r>
            <a:endParaRPr lang="en-US" sz="1983" dirty="0"/>
          </a:p>
        </p:txBody>
      </p:sp>
      <p:sp>
        <p:nvSpPr>
          <p:cNvPr id="8" name="Text 4"/>
          <p:cNvSpPr/>
          <p:nvPr/>
        </p:nvSpPr>
        <p:spPr>
          <a:xfrm>
            <a:off x="2731294" y="5862637"/>
            <a:ext cx="2787253" cy="1289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8"/>
              </a:lnSpc>
              <a:buNone/>
            </a:pPr>
            <a:r>
              <a:rPr lang="en-US" sz="158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 нас предлагается широкий выбор групповых занятий, включая йогу, пилатес, аэробику и многое другое.</a:t>
            </a:r>
            <a:endParaRPr lang="en-US" sz="158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1" y="4004310"/>
            <a:ext cx="3190280" cy="8059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1454" y="5112425"/>
            <a:ext cx="2518529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9"/>
              </a:lnSpc>
              <a:buNone/>
            </a:pPr>
            <a:r>
              <a:rPr lang="en-US" sz="198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Командный дух</a:t>
            </a:r>
            <a:endParaRPr lang="en-US" sz="1983" dirty="0"/>
          </a:p>
        </p:txBody>
      </p:sp>
      <p:sp>
        <p:nvSpPr>
          <p:cNvPr id="11" name="Text 6"/>
          <p:cNvSpPr/>
          <p:nvPr/>
        </p:nvSpPr>
        <p:spPr>
          <a:xfrm>
            <a:off x="5921454" y="5547955"/>
            <a:ext cx="2787372" cy="1289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8"/>
              </a:lnSpc>
              <a:buNone/>
            </a:pPr>
            <a:r>
              <a:rPr lang="en-US" sz="158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Занимайтесь в группе, чтобы получить мотивацию от других участников и укрепить связи.</a:t>
            </a:r>
            <a:endParaRPr lang="en-US" sz="1587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280" y="4004310"/>
            <a:ext cx="3190280" cy="8059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11734" y="5112425"/>
            <a:ext cx="2787372" cy="629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9"/>
              </a:lnSpc>
              <a:buNone/>
            </a:pPr>
            <a:r>
              <a:rPr lang="en-US" sz="198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Профессиональные инструкторы</a:t>
            </a:r>
            <a:endParaRPr lang="en-US" sz="1983" dirty="0"/>
          </a:p>
        </p:txBody>
      </p:sp>
      <p:sp>
        <p:nvSpPr>
          <p:cNvPr id="14" name="Text 8"/>
          <p:cNvSpPr/>
          <p:nvPr/>
        </p:nvSpPr>
        <p:spPr>
          <a:xfrm>
            <a:off x="9111734" y="5862637"/>
            <a:ext cx="2787372" cy="16115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8"/>
              </a:lnSpc>
              <a:buNone/>
            </a:pPr>
            <a:r>
              <a:rPr lang="en-US" sz="158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Наши инструкторы помогут вам правильно выполнять упражнения и максимизировать результаты.</a:t>
            </a:r>
            <a:endParaRPr lang="en-US" sz="1587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44447"/>
            <a:ext cx="90517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Индивидуальные тренировки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94246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 на 1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2905601" y="4438412"/>
            <a:ext cx="33751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Персональный подход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037993" y="4918829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Получите решение, разработанное специально для ваших индивидуальных потребностей.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1768" y="3494246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100%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7888486" y="4438412"/>
            <a:ext cx="42970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Ваше максимальное усилие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481768" y="4918829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Мы поможем вам достичь 100% вашего потенциала в специализированных тренировках.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208008"/>
            <a:ext cx="663130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Результаты и отзывы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301389" y="2235637"/>
            <a:ext cx="27742" cy="4785955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6287631" y="2867442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9" name="Shape 6"/>
          <p:cNvSpPr/>
          <p:nvPr/>
        </p:nvSpPr>
        <p:spPr>
          <a:xfrm>
            <a:off x="7065228" y="263140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0" name="Text 7"/>
          <p:cNvSpPr/>
          <p:nvPr/>
        </p:nvSpPr>
        <p:spPr>
          <a:xfrm>
            <a:off x="7231797" y="2673072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221355" y="2679978"/>
            <a:ext cx="28717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Достижение целей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3160395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Увидите, как наши клиенты достигли своих фитнес-целей с помощью FIT фитнес-зала.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65172" y="3978295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228" y="374225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5" name="Text 12"/>
          <p:cNvSpPr/>
          <p:nvPr/>
        </p:nvSpPr>
        <p:spPr>
          <a:xfrm>
            <a:off x="7231797" y="378392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8537258" y="3790831"/>
            <a:ext cx="384107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Вдохновляющие истории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8537258" y="4271248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Поддерживайтесь вдохновляющими историями успеха наших клиентов, которые продвигаются вперед в своих фитнес-путешествиях.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631" y="5262503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228" y="502646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20" name="Text 17"/>
          <p:cNvSpPr/>
          <p:nvPr/>
        </p:nvSpPr>
        <p:spPr>
          <a:xfrm>
            <a:off x="7231797" y="5068133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2404705" y="5075039"/>
            <a:ext cx="3688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Положительные отзывы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2037993" y="5555456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Читайте положительные отзывы о нашем фитнес-зале и узнайте, почему наши клиенты выбирают FIT.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2024-02-29T15:13:58Z</dcterms:created>
  <dcterms:modified xsi:type="dcterms:W3CDTF">2024-02-29T15:13:58Z</dcterms:modified>
</cp:coreProperties>
</file>